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8953500" cy="7505700"/>
  <p:notesSz cx="6858000" cy="9144000"/>
  <p:embeddedFontLst>
    <p:embeddedFont>
      <p:font typeface="Roboto 2" panose="020B0604020202020204" charset="0"/>
      <p:regular r:id="rId4"/>
    </p:embeddedFont>
    <p:embeddedFont>
      <p:font typeface="Roboto 1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 3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F152-1885-4C2C-B036-1AFC7648792B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456A6-C586-45A6-B5B1-5EF2A308F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3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Replace the image and text with a photo and fact, save as a .</a:t>
            </a:r>
            <a:r>
              <a:rPr lang="en-GB" dirty="0" err="1" smtClean="0"/>
              <a:t>png</a:t>
            </a:r>
            <a:r>
              <a:rPr lang="en-GB" dirty="0" smtClean="0"/>
              <a:t> or. </a:t>
            </a:r>
            <a:r>
              <a:rPr lang="en-GB" smtClean="0"/>
              <a:t>jpg file</a:t>
            </a:r>
            <a:r>
              <a:rPr lang="en-GB" baseline="0" smtClean="0"/>
              <a:t> </a:t>
            </a:r>
            <a:r>
              <a:rPr lang="en-GB" smtClean="0"/>
              <a:t>and then upload to use in social media, on email or anywhere else.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56A6-C586-45A6-B5B1-5EF2A308FB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6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" b="2"/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11764" b="11764"/>
          <a:stretch>
            <a:fillRect/>
          </a:stretch>
        </p:blipFill>
        <p:spPr>
          <a:xfrm>
            <a:off x="2254424" y="544347"/>
            <a:ext cx="4444651" cy="33988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1070" r="1070"/>
          <a:stretch>
            <a:fillRect/>
          </a:stretch>
        </p:blipFill>
        <p:spPr>
          <a:xfrm>
            <a:off x="225070" y="285646"/>
            <a:ext cx="1444311" cy="1475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92548" y="52600"/>
            <a:ext cx="2426410" cy="17162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221322">
            <a:off x="-1401472" y="6589150"/>
            <a:ext cx="11136703" cy="2251710"/>
            <a:chOff x="0" y="0"/>
            <a:chExt cx="402001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20017" cy="812800"/>
            </a:xfrm>
            <a:custGeom>
              <a:avLst/>
              <a:gdLst/>
              <a:ahLst/>
              <a:cxnLst/>
              <a:rect l="l" t="t" r="r" b="b"/>
              <a:pathLst>
                <a:path w="4020017" h="812800">
                  <a:moveTo>
                    <a:pt x="0" y="0"/>
                  </a:moveTo>
                  <a:lnTo>
                    <a:pt x="4020017" y="0"/>
                  </a:lnTo>
                  <a:lnTo>
                    <a:pt x="402001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7328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21406" y="6848075"/>
            <a:ext cx="4824035" cy="402694"/>
            <a:chOff x="0" y="0"/>
            <a:chExt cx="6432046" cy="5369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2510821" cy="53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91"/>
                </a:lnSpc>
              </a:pPr>
              <a:r>
                <a:rPr lang="en-US" sz="2698">
                  <a:solidFill>
                    <a:srgbClr val="FEFFFC"/>
                  </a:solidFill>
                  <a:latin typeface="Roboto 1"/>
                </a:rPr>
                <a:t>Let’s race to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633772" y="0"/>
              <a:ext cx="3798274" cy="53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1"/>
                </a:lnSpc>
                <a:spcBef>
                  <a:spcPct val="0"/>
                </a:spcBef>
              </a:pPr>
              <a:r>
                <a:rPr lang="en-US" sz="2698">
                  <a:solidFill>
                    <a:srgbClr val="FEFFFC"/>
                  </a:solidFill>
                  <a:latin typeface="Roboto 2"/>
                </a:rPr>
                <a:t>#DefeatMeningitis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11764" b="11764"/>
          <a:stretch>
            <a:fillRect/>
          </a:stretch>
        </p:blipFill>
        <p:spPr>
          <a:xfrm rot="-10800000">
            <a:off x="2406824" y="3488515"/>
            <a:ext cx="4444651" cy="33988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20245" y="5536798"/>
            <a:ext cx="8113011" cy="3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6"/>
              </a:lnSpc>
            </a:pPr>
            <a:r>
              <a:rPr lang="en-US" sz="2061">
                <a:solidFill>
                  <a:srgbClr val="FBFBFC"/>
                </a:solidFill>
                <a:latin typeface="Roboto 3"/>
              </a:rPr>
              <a:t>- Drop in your quote and name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2753" y="2089908"/>
            <a:ext cx="7988945" cy="323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096">
                <a:solidFill>
                  <a:srgbClr val="FBFBFC"/>
                </a:solidFill>
                <a:latin typeface="Roboto 2"/>
              </a:rPr>
              <a:t>Ci ut eum volorrum quam fugias ea voluptatur rere voluptati unt volorest, od mintis net optius eicto tatent, ut aut re nimag </a:t>
            </a:r>
          </a:p>
          <a:p>
            <a:pPr algn="ctr">
              <a:lnSpc>
                <a:spcPts val="5120"/>
              </a:lnSpc>
            </a:pPr>
            <a:r>
              <a:rPr lang="en-US" sz="4096">
                <a:solidFill>
                  <a:srgbClr val="FBFBFC"/>
                </a:solidFill>
                <a:latin typeface="Roboto 2"/>
              </a:rPr>
              <a:t>nim que expersp.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Roboto 2</vt:lpstr>
      <vt:lpstr>Roboto 1</vt:lpstr>
      <vt:lpstr>Calibri</vt:lpstr>
      <vt:lpstr>Roboto 3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Story-focused quote gen MRF v2 (FB)</dc:title>
  <cp:lastModifiedBy>Elaine Devine</cp:lastModifiedBy>
  <cp:revision>2</cp:revision>
  <dcterms:created xsi:type="dcterms:W3CDTF">2006-08-16T00:00:00Z</dcterms:created>
  <dcterms:modified xsi:type="dcterms:W3CDTF">2022-07-22T13:38:53Z</dcterms:modified>
  <dc:identifier>DAFGTYHgLgY</dc:identifier>
</cp:coreProperties>
</file>