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ibre Franklin Black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8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498101"/>
            <a:ext cx="10364869" cy="4323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9"/>
              </a:lnSpc>
            </a:pPr>
            <a:r>
              <a:rPr lang="en-US" sz="11199" dirty="0">
                <a:solidFill>
                  <a:srgbClr val="FFFFFF"/>
                </a:solidFill>
                <a:latin typeface="Libre Franklin Black"/>
              </a:rPr>
              <a:t>*TRIP* WELCOME WORKSHOP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687371"/>
            <a:ext cx="113157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29"/>
              </a:lnSpc>
            </a:pPr>
            <a:r>
              <a:rPr lang="en-US" sz="3499" dirty="0">
                <a:solidFill>
                  <a:srgbClr val="FEFFFC"/>
                </a:solidFill>
                <a:latin typeface="Libre Franklin Black" panose="020B0604020202020204" charset="0"/>
              </a:rPr>
              <a:t>RESPONSIBLE FOR: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BEING YOUR FIRST POINT OF CONTACT ON CAMPUS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ORGANISING GROUP FUNDRAISERS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HOLDING 1-2-1S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ARRANGING SOCIALS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HOLDING WORKSHOPS (LIKE THIS ONE)</a:t>
            </a:r>
          </a:p>
          <a:p>
            <a:pPr marL="457200" indent="-457200" algn="just">
              <a:lnSpc>
                <a:spcPts val="482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FAB600"/>
                </a:solidFill>
                <a:latin typeface="Libre Franklin Black" panose="020B0604020202020204" charset="0"/>
              </a:rPr>
              <a:t>ANSWERING ANY QUESTIONS YOU HAVE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817815" y="3251201"/>
            <a:ext cx="4198211" cy="4267718"/>
            <a:chOff x="0" y="0"/>
            <a:chExt cx="1105702" cy="1124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5702" cy="1124008"/>
            </a:xfrm>
            <a:custGeom>
              <a:avLst/>
              <a:gdLst/>
              <a:ahLst/>
              <a:cxnLst/>
              <a:rect l="l" t="t" r="r" b="b"/>
              <a:pathLst>
                <a:path w="1105702" h="1124008">
                  <a:moveTo>
                    <a:pt x="0" y="0"/>
                  </a:moveTo>
                  <a:lnTo>
                    <a:pt x="1105702" y="0"/>
                  </a:lnTo>
                  <a:lnTo>
                    <a:pt x="1105702" y="1124008"/>
                  </a:lnTo>
                  <a:lnTo>
                    <a:pt x="0" y="1124008"/>
                  </a:lnTo>
                  <a:close/>
                </a:path>
              </a:pathLst>
            </a:custGeom>
            <a:solidFill>
              <a:srgbClr val="FEFFF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181100"/>
            <a:ext cx="12068807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I AM YOUR CHALLENGE LEADER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7686" y="4232275"/>
            <a:ext cx="3658469" cy="191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51247A"/>
                </a:solidFill>
                <a:latin typeface="Libre Franklin Black"/>
              </a:rPr>
              <a:t>ADD A PIC OF YOURSELF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ICE BREAKER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19450"/>
            <a:ext cx="1623060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rgbClr val="FAB600"/>
                </a:solidFill>
                <a:latin typeface="Libre Franklin Black" panose="020B0604020202020204" charset="0"/>
              </a:rPr>
              <a:t>GET INTO GROUPS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46600"/>
            <a:ext cx="1623060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rgbClr val="FAB600"/>
                </a:solidFill>
                <a:latin typeface="Libre Franklin Black" panose="020B0604020202020204" charset="0"/>
              </a:rPr>
              <a:t>WRITE DOWN 10 THINGS YOU HAVE IN COMMON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873750"/>
            <a:ext cx="16230600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rgbClr val="FAB600"/>
                </a:solidFill>
                <a:latin typeface="Libre Franklin Black" panose="020B0604020202020204" charset="0"/>
              </a:rPr>
              <a:t>IT CAN BE ANYTHING (COURSE, AGE, TRAVEL ETC)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38917" y="1329911"/>
            <a:ext cx="5720383" cy="76271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ICE BREAKER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19450"/>
            <a:ext cx="9801209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rgbClr val="FAB600"/>
                </a:solidFill>
                <a:latin typeface="Libre Franklin Black" panose="020B0604020202020204" charset="0"/>
              </a:rPr>
              <a:t>FEED BACK TO THE GROUP THE MOST INTERESTING THING YOU HAVE IN COMMON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ADMIN: STAYING IN TOUCH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15795"/>
            <a:ext cx="16230600" cy="443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AB600"/>
                </a:solidFill>
                <a:latin typeface="Libre Franklin Black"/>
              </a:rPr>
              <a:t>OPEN FACEBOOK AND SEARCH "STUDENTS AGAINST MENINGITIS"</a:t>
            </a:r>
          </a:p>
          <a:p>
            <a:pPr>
              <a:lnSpc>
                <a:spcPts val="5000"/>
              </a:lnSpc>
            </a:pPr>
            <a:endParaRPr lang="en-US" sz="5000">
              <a:solidFill>
                <a:srgbClr val="FAB600"/>
              </a:solidFill>
              <a:latin typeface="Libre Franklin Black"/>
            </a:endParaRPr>
          </a:p>
          <a:p>
            <a:pPr>
              <a:lnSpc>
                <a:spcPts val="5000"/>
              </a:lnSpc>
            </a:pPr>
            <a:r>
              <a:rPr lang="en-US" sz="5000">
                <a:solidFill>
                  <a:srgbClr val="FAB600"/>
                </a:solidFill>
                <a:latin typeface="Libre Franklin Black"/>
              </a:rPr>
              <a:t>LIKE THIS PAGE TO KEEP UP TO DATE</a:t>
            </a:r>
          </a:p>
          <a:p>
            <a:pPr>
              <a:lnSpc>
                <a:spcPts val="5000"/>
              </a:lnSpc>
            </a:pPr>
            <a:endParaRPr lang="en-US" sz="5000">
              <a:solidFill>
                <a:srgbClr val="FAB600"/>
              </a:solidFill>
              <a:latin typeface="Libre Franklin Black"/>
            </a:endParaRPr>
          </a:p>
          <a:p>
            <a:pPr>
              <a:lnSpc>
                <a:spcPts val="5000"/>
              </a:lnSpc>
            </a:pPr>
            <a:r>
              <a:rPr lang="en-US" sz="5000">
                <a:solidFill>
                  <a:srgbClr val="FAB600"/>
                </a:solidFill>
                <a:latin typeface="Libre Franklin Black"/>
              </a:rPr>
              <a:t>SEND THE PAGE A MESSAGE SO MRF KNOW WHAT UNI YOU ARE FROM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181100"/>
            <a:ext cx="15820211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ADMIN: FUNDRAISING AGREEMENT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935998"/>
            <a:ext cx="16230600" cy="317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AB600"/>
                </a:solidFill>
                <a:latin typeface="Libre Franklin Black"/>
              </a:rPr>
              <a:t>MAKE SURE YOU SIGN THIS AND RETURN IT TO ME</a:t>
            </a:r>
          </a:p>
          <a:p>
            <a:pPr>
              <a:lnSpc>
                <a:spcPts val="5000"/>
              </a:lnSpc>
            </a:pPr>
            <a:endParaRPr lang="en-US" sz="5000">
              <a:solidFill>
                <a:srgbClr val="FAB600"/>
              </a:solidFill>
              <a:latin typeface="Libre Franklin Black"/>
            </a:endParaRPr>
          </a:p>
          <a:p>
            <a:pPr>
              <a:lnSpc>
                <a:spcPts val="5000"/>
              </a:lnSpc>
            </a:pPr>
            <a:r>
              <a:rPr lang="en-US" sz="5000">
                <a:solidFill>
                  <a:srgbClr val="FAB600"/>
                </a:solidFill>
                <a:latin typeface="Libre Franklin Black"/>
              </a:rPr>
              <a:t>THIS IS A LEGAL REQUIREMENT AS YOU ARE FUNDRAISING OVER £1,000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171422"/>
            <a:ext cx="13488189" cy="641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BRAINSTORM ALL OF YOUR NETWORKS 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>
              <a:lnSpc>
                <a:spcPts val="5000"/>
              </a:lnSpc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THINK OF A FEW FUNDRAISERS THAT YOU COULD DO WITH EACH OF THESE NETWORKS 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>
              <a:lnSpc>
                <a:spcPts val="5000"/>
              </a:lnSpc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CHOOSE YOUR FAVOURITE FUNDRAISING IDEA TO SHARE WITH THE REST OF THE GROUP!</a:t>
            </a:r>
          </a:p>
          <a:p>
            <a:pPr>
              <a:lnSpc>
                <a:spcPts val="5000"/>
              </a:lnSpc>
            </a:pPr>
            <a:endParaRPr lang="en-US" sz="5000" dirty="0">
              <a:solidFill>
                <a:srgbClr val="FAB600"/>
              </a:solidFill>
              <a:latin typeface="Libre Franklin Blac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FEFFFC"/>
                </a:solidFill>
                <a:latin typeface="Libre Franklin Black"/>
              </a:rPr>
              <a:t>GROUP ACTIVITY 1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692400"/>
            <a:ext cx="10881679" cy="733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400" dirty="0" smtClean="0">
                <a:solidFill>
                  <a:srgbClr val="FAB600"/>
                </a:solidFill>
                <a:latin typeface="Libre Franklin Black" panose="020B0604020202020204" charset="0"/>
              </a:rPr>
              <a:t>PICK YOUR FAVOURITE FUNDRAISER FROM WHAT YOU HAVE COME UP WITH &amp; BEGIN PLANNING IT AS A GROUP</a:t>
            </a:r>
          </a:p>
          <a:p>
            <a:pPr>
              <a:lnSpc>
                <a:spcPts val="4400"/>
              </a:lnSpc>
            </a:pPr>
            <a:endParaRPr lang="en-US" sz="44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>
              <a:lnSpc>
                <a:spcPts val="4400"/>
              </a:lnSpc>
            </a:pPr>
            <a:r>
              <a:rPr lang="en-US" sz="4400" dirty="0" smtClean="0">
                <a:solidFill>
                  <a:srgbClr val="FAB600"/>
                </a:solidFill>
                <a:latin typeface="Libre Franklin Black" panose="020B0604020202020204" charset="0"/>
              </a:rPr>
              <a:t>CONSIDER LOCATION, DATE, HOW YOU WILL RAISE DONATIONS…</a:t>
            </a:r>
          </a:p>
          <a:p>
            <a:pPr>
              <a:lnSpc>
                <a:spcPts val="4400"/>
              </a:lnSpc>
            </a:pPr>
            <a:endParaRPr lang="en-US" sz="44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>
              <a:lnSpc>
                <a:spcPts val="4400"/>
              </a:lnSpc>
            </a:pPr>
            <a:r>
              <a:rPr lang="en-US" sz="4400" dirty="0" smtClean="0">
                <a:solidFill>
                  <a:srgbClr val="FAB600"/>
                </a:solidFill>
                <a:latin typeface="Libre Franklin Black" panose="020B0604020202020204" charset="0"/>
              </a:rPr>
              <a:t>THINK ABOUT ANYTHING YOU CAN ADD ON TO MAKE IT AS SUCCESSFUL AS POSSIBLE</a:t>
            </a:r>
          </a:p>
          <a:p>
            <a:pPr>
              <a:lnSpc>
                <a:spcPts val="4400"/>
              </a:lnSpc>
            </a:pPr>
            <a:endParaRPr lang="en-US" sz="4400" dirty="0">
              <a:solidFill>
                <a:srgbClr val="FAB600"/>
              </a:solidFill>
              <a:latin typeface="Libre Franklin Black Bold"/>
            </a:endParaRPr>
          </a:p>
          <a:p>
            <a:pPr>
              <a:lnSpc>
                <a:spcPts val="4400"/>
              </a:lnSpc>
            </a:pPr>
            <a:endParaRPr lang="en-US" sz="4400" dirty="0">
              <a:solidFill>
                <a:srgbClr val="FAB600"/>
              </a:solidFill>
              <a:latin typeface="Libre Franklin Black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49200" y="2408420"/>
            <a:ext cx="3946768" cy="5255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GROUP ACTIVITY 2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83" b="262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885217"/>
            <a:ext cx="16230600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5000"/>
              </a:lnSpc>
              <a:buFont typeface="Arial"/>
              <a:buChar char="•"/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SET UP YOUR JUSTGIVING PAGE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 marL="1079501" lvl="1" indent="-539750">
              <a:lnSpc>
                <a:spcPts val="5000"/>
              </a:lnSpc>
              <a:buFont typeface="Arial"/>
              <a:buChar char="•"/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 JOIN THE TRIP GROUP CHAT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 marL="1079501" lvl="1" indent="-539750">
              <a:lnSpc>
                <a:spcPts val="5000"/>
              </a:lnSpc>
              <a:buFont typeface="Arial"/>
              <a:buChar char="•"/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CHECK OUT THE ONLINE RESOURCES HUB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 marL="1079501" lvl="1" indent="-539750">
              <a:lnSpc>
                <a:spcPts val="5000"/>
              </a:lnSpc>
              <a:buFont typeface="Arial"/>
              <a:buChar char="•"/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PICK UP YOUR FUNDRAISING RESOURCES</a:t>
            </a:r>
          </a:p>
          <a:p>
            <a:pPr>
              <a:lnSpc>
                <a:spcPts val="5000"/>
              </a:lnSpc>
            </a:pPr>
            <a:endParaRPr lang="en-US" sz="5000" dirty="0" smtClean="0">
              <a:solidFill>
                <a:srgbClr val="FAB600"/>
              </a:solidFill>
              <a:latin typeface="Libre Franklin Black" panose="020B0604020202020204" charset="0"/>
            </a:endParaRPr>
          </a:p>
          <a:p>
            <a:pPr marL="1079501" lvl="1" indent="-539750">
              <a:lnSpc>
                <a:spcPts val="5000"/>
              </a:lnSpc>
              <a:buFont typeface="Arial"/>
              <a:buChar char="•"/>
            </a:pPr>
            <a:r>
              <a:rPr lang="en-US" sz="5000" dirty="0" smtClean="0">
                <a:solidFill>
                  <a:srgbClr val="FAB600"/>
                </a:solidFill>
                <a:latin typeface="Libre Franklin Black" panose="020B0604020202020204" charset="0"/>
              </a:rPr>
              <a:t>SET UP YOUR FIRST FUNDRAISER!</a:t>
            </a:r>
          </a:p>
          <a:p>
            <a:pPr>
              <a:lnSpc>
                <a:spcPts val="5000"/>
              </a:lnSpc>
            </a:pPr>
            <a:endParaRPr lang="en-US" sz="5000" dirty="0">
              <a:solidFill>
                <a:srgbClr val="FAB600"/>
              </a:solidFill>
              <a:latin typeface="Libre Franklin Black Bold"/>
            </a:endParaRPr>
          </a:p>
          <a:p>
            <a:pPr>
              <a:lnSpc>
                <a:spcPts val="5000"/>
              </a:lnSpc>
            </a:pPr>
            <a:endParaRPr lang="en-US" sz="5000" dirty="0">
              <a:solidFill>
                <a:srgbClr val="FAB600"/>
              </a:solidFill>
              <a:latin typeface="Libre Franklin Blac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181100"/>
            <a:ext cx="15820211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EFFFC"/>
                </a:solidFill>
                <a:latin typeface="Libre Franklin Black"/>
              </a:rPr>
              <a:t>NEXT STEPS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9822" y="8240398"/>
            <a:ext cx="2878178" cy="2035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258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Libre Franklin Black</vt:lpstr>
      <vt:lpstr>Arial</vt:lpstr>
      <vt:lpstr>Libre Franklin Black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Workshop</dc:title>
  <cp:lastModifiedBy>Maya Groom</cp:lastModifiedBy>
  <cp:revision>2</cp:revision>
  <dcterms:created xsi:type="dcterms:W3CDTF">2006-08-16T00:00:00Z</dcterms:created>
  <dcterms:modified xsi:type="dcterms:W3CDTF">2022-09-15T14:08:26Z</dcterms:modified>
  <dc:identifier>DAFMTSNG2cc</dc:identifier>
</cp:coreProperties>
</file>