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0" r:id="rId1"/>
  </p:sldMasterIdLst>
  <p:notesMasterIdLst>
    <p:notesMasterId r:id="rId8"/>
  </p:notesMasterIdLst>
  <p:sldIdLst>
    <p:sldId id="262" r:id="rId2"/>
    <p:sldId id="269" r:id="rId3"/>
    <p:sldId id="273" r:id="rId4"/>
    <p:sldId id="270" r:id="rId5"/>
    <p:sldId id="271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20"/>
    <p:restoredTop sz="94663"/>
  </p:normalViewPr>
  <p:slideViewPr>
    <p:cSldViewPr snapToGrid="0" snapToObjects="1">
      <p:cViewPr varScale="1">
        <p:scale>
          <a:sx n="55" d="100"/>
          <a:sy n="55" d="100"/>
        </p:scale>
        <p:origin x="78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41F90-B056-814F-90B0-44A36A4ADB5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7D72F-3E17-E34C-8F9E-17EDCCBB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59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7D72F-3E17-E34C-8F9E-17EDCCBBED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46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7D72F-3E17-E34C-8F9E-17EDCCBBED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3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53947" y="5963832"/>
            <a:ext cx="12375419" cy="979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8"/>
          <p:cNvSpPr/>
          <p:nvPr/>
        </p:nvSpPr>
        <p:spPr>
          <a:xfrm>
            <a:off x="-274590" y="-24276"/>
            <a:ext cx="5814212" cy="6967242"/>
          </a:xfrm>
          <a:custGeom>
            <a:avLst/>
            <a:gdLst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702740 w 3997465"/>
              <a:gd name="connsiteY2" fmla="*/ 6951058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7465" h="6967242">
                <a:moveTo>
                  <a:pt x="40460" y="0"/>
                </a:moveTo>
                <a:lnTo>
                  <a:pt x="3997465" y="8092"/>
                </a:lnTo>
                <a:lnTo>
                  <a:pt x="2702740" y="6951058"/>
                </a:lnTo>
                <a:lnTo>
                  <a:pt x="64736" y="6967242"/>
                </a:lnTo>
                <a:lnTo>
                  <a:pt x="0" y="6967242"/>
                </a:lnTo>
                <a:lnTo>
                  <a:pt x="40460" y="0"/>
                </a:lnTo>
                <a:close/>
              </a:path>
            </a:pathLst>
          </a:custGeom>
          <a:gradFill>
            <a:gsLst>
              <a:gs pos="29000">
                <a:schemeClr val="accent1"/>
              </a:gs>
              <a:gs pos="100000">
                <a:schemeClr val="accent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57401"/>
            <a:ext cx="6172200" cy="38036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57401"/>
            <a:ext cx="6172200" cy="38036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2057401"/>
            <a:ext cx="6172200" cy="380365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5041" y="1871561"/>
            <a:ext cx="3128927" cy="34609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1899" y="1825625"/>
            <a:ext cx="3811901" cy="421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B3C0-B41B-1B40-A2AE-BA98CC36DAEE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82FD-00B3-6B4B-B0DF-24E6CDE99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>
            <a:off x="0" y="6070038"/>
            <a:ext cx="12241161" cy="816077"/>
          </a:xfrm>
          <a:custGeom>
            <a:avLst/>
            <a:gdLst>
              <a:gd name="connsiteX0" fmla="*/ 12231329 w 12241161"/>
              <a:gd name="connsiteY0" fmla="*/ 0 h 816077"/>
              <a:gd name="connsiteX1" fmla="*/ 0 w 12241161"/>
              <a:gd name="connsiteY1" fmla="*/ 314632 h 816077"/>
              <a:gd name="connsiteX2" fmla="*/ 0 w 12241161"/>
              <a:gd name="connsiteY2" fmla="*/ 816077 h 816077"/>
              <a:gd name="connsiteX3" fmla="*/ 12241161 w 12241161"/>
              <a:gd name="connsiteY3" fmla="*/ 796413 h 816077"/>
              <a:gd name="connsiteX4" fmla="*/ 12231329 w 12241161"/>
              <a:gd name="connsiteY4" fmla="*/ 0 h 81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1161" h="816077">
                <a:moveTo>
                  <a:pt x="12231329" y="0"/>
                </a:moveTo>
                <a:lnTo>
                  <a:pt x="0" y="314632"/>
                </a:lnTo>
                <a:lnTo>
                  <a:pt x="0" y="816077"/>
                </a:lnTo>
                <a:lnTo>
                  <a:pt x="12241161" y="796413"/>
                </a:lnTo>
                <a:lnTo>
                  <a:pt x="1223132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/>
              </a:gs>
              <a:gs pos="47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7582" y="6356352"/>
            <a:ext cx="24458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C4D9B3C0-B41B-1B40-A2AE-BA98CC36DAEE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2"/>
            <a:ext cx="46535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43A82FD-00B3-6B4B-B0DF-24E6CDE999E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78064" y="369173"/>
            <a:ext cx="1275735" cy="790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968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+mj-lt"/>
          <a:ea typeface="Roboto" charset="0"/>
          <a:cs typeface="Roboto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j-lt"/>
          <a:ea typeface="Roboto" charset="0"/>
          <a:cs typeface="Roboto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j-lt"/>
          <a:ea typeface="Roboto" charset="0"/>
          <a:cs typeface="Roboto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j-lt"/>
          <a:ea typeface="Roboto" charset="0"/>
          <a:cs typeface="Roboto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j-lt"/>
          <a:ea typeface="Roboto" charset="0"/>
          <a:cs typeface="Roboto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j-lt"/>
          <a:ea typeface="Roboto" charset="0"/>
          <a:cs typeface="Roboto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Relationship Id="rId5" Type="http://schemas.openxmlformats.org/officeDocument/2006/relationships/hyperlink" Target="http://www.meningitis.org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1912"/>
            <a:ext cx="12241162" cy="8674557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3948023" y="-78657"/>
            <a:ext cx="8342299" cy="2723534"/>
          </a:xfrm>
          <a:custGeom>
            <a:avLst/>
            <a:gdLst>
              <a:gd name="connsiteX0" fmla="*/ 6719977 w 6754483"/>
              <a:gd name="connsiteY0" fmla="*/ 1837426 h 1837426"/>
              <a:gd name="connsiteX1" fmla="*/ 0 w 6754483"/>
              <a:gd name="connsiteY1" fmla="*/ 8626 h 1837426"/>
              <a:gd name="connsiteX2" fmla="*/ 6754483 w 6754483"/>
              <a:gd name="connsiteY2" fmla="*/ 0 h 1837426"/>
              <a:gd name="connsiteX3" fmla="*/ 6719977 w 6754483"/>
              <a:gd name="connsiteY3" fmla="*/ 1837426 h 183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4483" h="1837426">
                <a:moveTo>
                  <a:pt x="6719977" y="1837426"/>
                </a:moveTo>
                <a:lnTo>
                  <a:pt x="0" y="8626"/>
                </a:lnTo>
                <a:lnTo>
                  <a:pt x="6754483" y="0"/>
                </a:lnTo>
                <a:lnTo>
                  <a:pt x="6719977" y="183742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1988" y="374959"/>
            <a:ext cx="1264886" cy="78333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1" y="4815402"/>
            <a:ext cx="12241161" cy="2907243"/>
          </a:xfrm>
          <a:custGeom>
            <a:avLst/>
            <a:gdLst>
              <a:gd name="connsiteX0" fmla="*/ 0 w 9242854"/>
              <a:gd name="connsiteY0" fmla="*/ 3253946 h 3262184"/>
              <a:gd name="connsiteX1" fmla="*/ 0 w 9242854"/>
              <a:gd name="connsiteY1" fmla="*/ 782595 h 3262184"/>
              <a:gd name="connsiteX2" fmla="*/ 9242854 w 9242854"/>
              <a:gd name="connsiteY2" fmla="*/ 0 h 3262184"/>
              <a:gd name="connsiteX3" fmla="*/ 9209902 w 9242854"/>
              <a:gd name="connsiteY3" fmla="*/ 3262184 h 3262184"/>
              <a:gd name="connsiteX4" fmla="*/ 0 w 9242854"/>
              <a:gd name="connsiteY4" fmla="*/ 3253946 h 3262184"/>
              <a:gd name="connsiteX0" fmla="*/ 0 w 9209902"/>
              <a:gd name="connsiteY0" fmla="*/ 3253946 h 3262184"/>
              <a:gd name="connsiteX1" fmla="*/ 0 w 9209902"/>
              <a:gd name="connsiteY1" fmla="*/ 782595 h 3262184"/>
              <a:gd name="connsiteX2" fmla="*/ 9165216 w 9209902"/>
              <a:gd name="connsiteY2" fmla="*/ 0 h 3262184"/>
              <a:gd name="connsiteX3" fmla="*/ 9209902 w 9209902"/>
              <a:gd name="connsiteY3" fmla="*/ 3262184 h 3262184"/>
              <a:gd name="connsiteX4" fmla="*/ 0 w 9209902"/>
              <a:gd name="connsiteY4" fmla="*/ 3253946 h 3262184"/>
              <a:gd name="connsiteX0" fmla="*/ 0 w 9165216"/>
              <a:gd name="connsiteY0" fmla="*/ 3253946 h 3253946"/>
              <a:gd name="connsiteX1" fmla="*/ 0 w 9165216"/>
              <a:gd name="connsiteY1" fmla="*/ 782595 h 3253946"/>
              <a:gd name="connsiteX2" fmla="*/ 9165216 w 9165216"/>
              <a:gd name="connsiteY2" fmla="*/ 0 h 3253946"/>
              <a:gd name="connsiteX3" fmla="*/ 9097759 w 9165216"/>
              <a:gd name="connsiteY3" fmla="*/ 3135975 h 3253946"/>
              <a:gd name="connsiteX4" fmla="*/ 0 w 9165216"/>
              <a:gd name="connsiteY4" fmla="*/ 3253946 h 3253946"/>
              <a:gd name="connsiteX0" fmla="*/ 0 w 9165216"/>
              <a:gd name="connsiteY0" fmla="*/ 3253946 h 3271893"/>
              <a:gd name="connsiteX1" fmla="*/ 0 w 9165216"/>
              <a:gd name="connsiteY1" fmla="*/ 782595 h 3271893"/>
              <a:gd name="connsiteX2" fmla="*/ 9165216 w 9165216"/>
              <a:gd name="connsiteY2" fmla="*/ 0 h 3271893"/>
              <a:gd name="connsiteX3" fmla="*/ 9149518 w 9165216"/>
              <a:gd name="connsiteY3" fmla="*/ 3271893 h 3271893"/>
              <a:gd name="connsiteX4" fmla="*/ 0 w 9165216"/>
              <a:gd name="connsiteY4" fmla="*/ 3253946 h 327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5216" h="3271893">
                <a:moveTo>
                  <a:pt x="0" y="3253946"/>
                </a:moveTo>
                <a:lnTo>
                  <a:pt x="0" y="782595"/>
                </a:lnTo>
                <a:lnTo>
                  <a:pt x="9165216" y="0"/>
                </a:lnTo>
                <a:cubicBezTo>
                  <a:pt x="9159983" y="1090631"/>
                  <a:pt x="9154751" y="2181262"/>
                  <a:pt x="9149518" y="3271893"/>
                </a:cubicBezTo>
                <a:lnTo>
                  <a:pt x="0" y="3253946"/>
                </a:lnTo>
                <a:close/>
              </a:path>
            </a:pathLst>
          </a:custGeom>
          <a:gradFill>
            <a:gsLst>
              <a:gs pos="29000">
                <a:schemeClr val="accent1"/>
              </a:gs>
              <a:gs pos="100000">
                <a:schemeClr val="accent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6189785" y="5357375"/>
            <a:ext cx="5658463" cy="11841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i="0" kern="120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algn="r"/>
            <a:r>
              <a:rPr lang="en-US" sz="4000" b="1" dirty="0" smtClean="0">
                <a:solidFill>
                  <a:schemeClr val="bg1"/>
                </a:solidFill>
              </a:rPr>
              <a:t>Summer Fundraising workshop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6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588" y="942299"/>
            <a:ext cx="9032736" cy="6030164"/>
          </a:xfrm>
        </p:spPr>
      </p:pic>
      <p:sp>
        <p:nvSpPr>
          <p:cNvPr id="9" name="Freeform 8"/>
          <p:cNvSpPr/>
          <p:nvPr/>
        </p:nvSpPr>
        <p:spPr>
          <a:xfrm>
            <a:off x="-285134" y="-68826"/>
            <a:ext cx="7074896" cy="7021624"/>
          </a:xfrm>
          <a:custGeom>
            <a:avLst/>
            <a:gdLst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702740 w 3997465"/>
              <a:gd name="connsiteY2" fmla="*/ 6951058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470312 w 3997465"/>
              <a:gd name="connsiteY2" fmla="*/ 5940519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766128 w 3997465"/>
              <a:gd name="connsiteY2" fmla="*/ 6951059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266057 w 3997465"/>
              <a:gd name="connsiteY2" fmla="*/ 6960871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766128 w 3997465"/>
              <a:gd name="connsiteY2" fmla="*/ 6960871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1111034 w 5068039"/>
              <a:gd name="connsiteY0" fmla="*/ 0 h 6977053"/>
              <a:gd name="connsiteX1" fmla="*/ 5068039 w 5068039"/>
              <a:gd name="connsiteY1" fmla="*/ 8092 h 6977053"/>
              <a:gd name="connsiteX2" fmla="*/ 3836702 w 5068039"/>
              <a:gd name="connsiteY2" fmla="*/ 6960871 h 6977053"/>
              <a:gd name="connsiteX3" fmla="*/ 1135310 w 5068039"/>
              <a:gd name="connsiteY3" fmla="*/ 6967242 h 6977053"/>
              <a:gd name="connsiteX4" fmla="*/ 0 w 5068039"/>
              <a:gd name="connsiteY4" fmla="*/ 6977053 h 6977053"/>
              <a:gd name="connsiteX5" fmla="*/ 1111034 w 5068039"/>
              <a:gd name="connsiteY5" fmla="*/ 0 h 6977053"/>
              <a:gd name="connsiteX0" fmla="*/ 33417 w 5068039"/>
              <a:gd name="connsiteY0" fmla="*/ 0 h 7006486"/>
              <a:gd name="connsiteX1" fmla="*/ 5068039 w 5068039"/>
              <a:gd name="connsiteY1" fmla="*/ 37525 h 7006486"/>
              <a:gd name="connsiteX2" fmla="*/ 3836702 w 5068039"/>
              <a:gd name="connsiteY2" fmla="*/ 6990304 h 7006486"/>
              <a:gd name="connsiteX3" fmla="*/ 1135310 w 5068039"/>
              <a:gd name="connsiteY3" fmla="*/ 6996675 h 7006486"/>
              <a:gd name="connsiteX4" fmla="*/ 0 w 5068039"/>
              <a:gd name="connsiteY4" fmla="*/ 7006486 h 7006486"/>
              <a:gd name="connsiteX5" fmla="*/ 33417 w 5068039"/>
              <a:gd name="connsiteY5" fmla="*/ 0 h 700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8039" h="7006486">
                <a:moveTo>
                  <a:pt x="33417" y="0"/>
                </a:moveTo>
                <a:lnTo>
                  <a:pt x="5068039" y="37525"/>
                </a:lnTo>
                <a:lnTo>
                  <a:pt x="3836702" y="6990304"/>
                </a:lnTo>
                <a:lnTo>
                  <a:pt x="1135310" y="6996675"/>
                </a:lnTo>
                <a:lnTo>
                  <a:pt x="0" y="7006486"/>
                </a:lnTo>
                <a:lnTo>
                  <a:pt x="3341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803922" y="-39329"/>
            <a:ext cx="5456903" cy="2713703"/>
          </a:xfrm>
          <a:custGeom>
            <a:avLst/>
            <a:gdLst>
              <a:gd name="connsiteX0" fmla="*/ 0 w 3893574"/>
              <a:gd name="connsiteY0" fmla="*/ 19664 h 2713703"/>
              <a:gd name="connsiteX1" fmla="*/ 0 w 3893574"/>
              <a:gd name="connsiteY1" fmla="*/ 19664 h 2713703"/>
              <a:gd name="connsiteX2" fmla="*/ 3893574 w 3893574"/>
              <a:gd name="connsiteY2" fmla="*/ 2713703 h 2713703"/>
              <a:gd name="connsiteX3" fmla="*/ 3873909 w 3893574"/>
              <a:gd name="connsiteY3" fmla="*/ 0 h 2713703"/>
              <a:gd name="connsiteX4" fmla="*/ 0 w 3893574"/>
              <a:gd name="connsiteY4" fmla="*/ 19664 h 271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3574" h="2713703">
                <a:moveTo>
                  <a:pt x="0" y="19664"/>
                </a:moveTo>
                <a:lnTo>
                  <a:pt x="0" y="19664"/>
                </a:lnTo>
                <a:lnTo>
                  <a:pt x="3893574" y="2713703"/>
                </a:lnTo>
                <a:lnTo>
                  <a:pt x="3873909" y="0"/>
                </a:lnTo>
                <a:lnTo>
                  <a:pt x="0" y="1966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Group activity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1474" y="2691356"/>
            <a:ext cx="3657063" cy="4045133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-285135" y="-49161"/>
            <a:ext cx="7089058" cy="1081548"/>
          </a:xfrm>
          <a:custGeom>
            <a:avLst/>
            <a:gdLst>
              <a:gd name="connsiteX0" fmla="*/ 5545394 w 5545394"/>
              <a:gd name="connsiteY0" fmla="*/ 29496 h 1081548"/>
              <a:gd name="connsiteX1" fmla="*/ 5545394 w 5545394"/>
              <a:gd name="connsiteY1" fmla="*/ 29496 h 1081548"/>
              <a:gd name="connsiteX2" fmla="*/ 0 w 5545394"/>
              <a:gd name="connsiteY2" fmla="*/ 1081548 h 1081548"/>
              <a:gd name="connsiteX3" fmla="*/ 19665 w 5545394"/>
              <a:gd name="connsiteY3" fmla="*/ 0 h 1081548"/>
              <a:gd name="connsiteX4" fmla="*/ 5545394 w 5545394"/>
              <a:gd name="connsiteY4" fmla="*/ 29496 h 108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5394" h="1081548">
                <a:moveTo>
                  <a:pt x="5545394" y="29496"/>
                </a:moveTo>
                <a:lnTo>
                  <a:pt x="5545394" y="29496"/>
                </a:lnTo>
                <a:lnTo>
                  <a:pt x="0" y="1081548"/>
                </a:lnTo>
                <a:lnTo>
                  <a:pt x="19665" y="0"/>
                </a:lnTo>
                <a:lnTo>
                  <a:pt x="5545394" y="29496"/>
                </a:lnTo>
                <a:close/>
              </a:path>
            </a:pathLst>
          </a:custGeom>
          <a:gradFill>
            <a:gsLst>
              <a:gs pos="29000">
                <a:schemeClr val="accent1"/>
              </a:gs>
              <a:gs pos="100000">
                <a:schemeClr val="accent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1988" y="374959"/>
            <a:ext cx="1264886" cy="78333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48150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Everyone open the team </a:t>
            </a:r>
            <a:r>
              <a:rPr lang="en-GB" sz="1600" dirty="0" err="1" smtClean="0">
                <a:solidFill>
                  <a:schemeClr val="tx1"/>
                </a:solidFill>
              </a:rPr>
              <a:t>jamboard</a:t>
            </a:r>
            <a:r>
              <a:rPr lang="en-GB" sz="1600" dirty="0" smtClean="0">
                <a:solidFill>
                  <a:schemeClr val="tx1"/>
                </a:solidFill>
              </a:rPr>
              <a:t> (your leader will have sent you a link!)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In blue</a:t>
            </a:r>
            <a:r>
              <a:rPr lang="en-GB" sz="1600" dirty="0" smtClean="0">
                <a:solidFill>
                  <a:srgbClr val="00B0F0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– put down any fundraising ideas you can do </a:t>
            </a:r>
            <a:r>
              <a:rPr lang="en-GB" sz="1600" dirty="0" smtClean="0">
                <a:solidFill>
                  <a:schemeClr val="tx1"/>
                </a:solidFill>
              </a:rPr>
              <a:t>whilst government restrictions are in place (</a:t>
            </a:r>
            <a:r>
              <a:rPr lang="en-GB" sz="1600" dirty="0" err="1" smtClean="0">
                <a:solidFill>
                  <a:schemeClr val="tx1"/>
                </a:solidFill>
              </a:rPr>
              <a:t>e.g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selling clothes on </a:t>
            </a:r>
            <a:r>
              <a:rPr lang="en-GB" sz="1600" dirty="0" err="1" smtClean="0">
                <a:solidFill>
                  <a:schemeClr val="tx1"/>
                </a:solidFill>
              </a:rPr>
              <a:t>depop</a:t>
            </a:r>
            <a:r>
              <a:rPr lang="en-GB" sz="16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In yellow – put down any ideas which could be altered to do under restrictions (</a:t>
            </a:r>
            <a:r>
              <a:rPr lang="en-GB" sz="1600" dirty="0" err="1" smtClean="0">
                <a:solidFill>
                  <a:schemeClr val="tx1"/>
                </a:solidFill>
              </a:rPr>
              <a:t>e.g</a:t>
            </a:r>
            <a:r>
              <a:rPr lang="en-GB" sz="1600" dirty="0" smtClean="0">
                <a:solidFill>
                  <a:schemeClr val="tx1"/>
                </a:solidFill>
              </a:rPr>
              <a:t> a pub quiz could become an online quiz!)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In green put any ideas down which can’t be done now but you can plan towards (</a:t>
            </a:r>
            <a:r>
              <a:rPr lang="en-GB" sz="1600" dirty="0" err="1" smtClean="0">
                <a:solidFill>
                  <a:schemeClr val="tx1"/>
                </a:solidFill>
              </a:rPr>
              <a:t>e.g</a:t>
            </a:r>
            <a:r>
              <a:rPr lang="en-GB" sz="1600" dirty="0" smtClean="0">
                <a:solidFill>
                  <a:schemeClr val="tx1"/>
                </a:solidFill>
              </a:rPr>
              <a:t> a </a:t>
            </a:r>
            <a:r>
              <a:rPr lang="en-GB" sz="1600" dirty="0" err="1" smtClean="0">
                <a:solidFill>
                  <a:schemeClr val="tx1"/>
                </a:solidFill>
              </a:rPr>
              <a:t>bagpack</a:t>
            </a:r>
            <a:r>
              <a:rPr lang="en-GB" sz="1600" dirty="0" smtClean="0">
                <a:solidFill>
                  <a:schemeClr val="tx1"/>
                </a:solidFill>
              </a:rPr>
              <a:t> which you could book in now!)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Go around the group and each pick one idea from each colour to do/plan this month!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It’s Quiz </a:t>
            </a:r>
            <a:r>
              <a:rPr lang="en-GB" dirty="0"/>
              <a:t>T</a:t>
            </a:r>
            <a:r>
              <a:rPr lang="en-GB" dirty="0" smtClean="0"/>
              <a:t>ime!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Pencils at the ready – how much do you know about MRF?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31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16" y="0"/>
            <a:ext cx="10387510" cy="6934597"/>
          </a:xfrm>
        </p:spPr>
      </p:pic>
      <p:sp>
        <p:nvSpPr>
          <p:cNvPr id="9" name="Freeform 8"/>
          <p:cNvSpPr/>
          <p:nvPr/>
        </p:nvSpPr>
        <p:spPr>
          <a:xfrm>
            <a:off x="-285134" y="-68826"/>
            <a:ext cx="7074896" cy="7021624"/>
          </a:xfrm>
          <a:custGeom>
            <a:avLst/>
            <a:gdLst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702740 w 3997465"/>
              <a:gd name="connsiteY2" fmla="*/ 6951058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470312 w 3997465"/>
              <a:gd name="connsiteY2" fmla="*/ 5940519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766128 w 3997465"/>
              <a:gd name="connsiteY2" fmla="*/ 6951059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266057 w 3997465"/>
              <a:gd name="connsiteY2" fmla="*/ 6960871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766128 w 3997465"/>
              <a:gd name="connsiteY2" fmla="*/ 6960871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1111034 w 5068039"/>
              <a:gd name="connsiteY0" fmla="*/ 0 h 6977053"/>
              <a:gd name="connsiteX1" fmla="*/ 5068039 w 5068039"/>
              <a:gd name="connsiteY1" fmla="*/ 8092 h 6977053"/>
              <a:gd name="connsiteX2" fmla="*/ 3836702 w 5068039"/>
              <a:gd name="connsiteY2" fmla="*/ 6960871 h 6977053"/>
              <a:gd name="connsiteX3" fmla="*/ 1135310 w 5068039"/>
              <a:gd name="connsiteY3" fmla="*/ 6967242 h 6977053"/>
              <a:gd name="connsiteX4" fmla="*/ 0 w 5068039"/>
              <a:gd name="connsiteY4" fmla="*/ 6977053 h 6977053"/>
              <a:gd name="connsiteX5" fmla="*/ 1111034 w 5068039"/>
              <a:gd name="connsiteY5" fmla="*/ 0 h 6977053"/>
              <a:gd name="connsiteX0" fmla="*/ 33417 w 5068039"/>
              <a:gd name="connsiteY0" fmla="*/ 0 h 7006486"/>
              <a:gd name="connsiteX1" fmla="*/ 5068039 w 5068039"/>
              <a:gd name="connsiteY1" fmla="*/ 37525 h 7006486"/>
              <a:gd name="connsiteX2" fmla="*/ 3836702 w 5068039"/>
              <a:gd name="connsiteY2" fmla="*/ 6990304 h 7006486"/>
              <a:gd name="connsiteX3" fmla="*/ 1135310 w 5068039"/>
              <a:gd name="connsiteY3" fmla="*/ 6996675 h 7006486"/>
              <a:gd name="connsiteX4" fmla="*/ 0 w 5068039"/>
              <a:gd name="connsiteY4" fmla="*/ 7006486 h 7006486"/>
              <a:gd name="connsiteX5" fmla="*/ 33417 w 5068039"/>
              <a:gd name="connsiteY5" fmla="*/ 0 h 700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8039" h="7006486">
                <a:moveTo>
                  <a:pt x="33417" y="0"/>
                </a:moveTo>
                <a:lnTo>
                  <a:pt x="5068039" y="37525"/>
                </a:lnTo>
                <a:lnTo>
                  <a:pt x="3836702" y="6990304"/>
                </a:lnTo>
                <a:lnTo>
                  <a:pt x="1135310" y="6996675"/>
                </a:lnTo>
                <a:lnTo>
                  <a:pt x="0" y="7006486"/>
                </a:lnTo>
                <a:lnTo>
                  <a:pt x="3341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803922" y="-39329"/>
            <a:ext cx="5456903" cy="2713703"/>
          </a:xfrm>
          <a:custGeom>
            <a:avLst/>
            <a:gdLst>
              <a:gd name="connsiteX0" fmla="*/ 0 w 3893574"/>
              <a:gd name="connsiteY0" fmla="*/ 19664 h 2713703"/>
              <a:gd name="connsiteX1" fmla="*/ 0 w 3893574"/>
              <a:gd name="connsiteY1" fmla="*/ 19664 h 2713703"/>
              <a:gd name="connsiteX2" fmla="*/ 3893574 w 3893574"/>
              <a:gd name="connsiteY2" fmla="*/ 2713703 h 2713703"/>
              <a:gd name="connsiteX3" fmla="*/ 3873909 w 3893574"/>
              <a:gd name="connsiteY3" fmla="*/ 0 h 2713703"/>
              <a:gd name="connsiteX4" fmla="*/ 0 w 3893574"/>
              <a:gd name="connsiteY4" fmla="*/ 19664 h 271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3574" h="2713703">
                <a:moveTo>
                  <a:pt x="0" y="19664"/>
                </a:moveTo>
                <a:lnTo>
                  <a:pt x="0" y="19664"/>
                </a:lnTo>
                <a:lnTo>
                  <a:pt x="3893574" y="2713703"/>
                </a:lnTo>
                <a:lnTo>
                  <a:pt x="3873909" y="0"/>
                </a:lnTo>
                <a:lnTo>
                  <a:pt x="0" y="1966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 questions about MRF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1474" y="2691356"/>
            <a:ext cx="3657063" cy="4045133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-285135" y="-49161"/>
            <a:ext cx="7089058" cy="1081548"/>
          </a:xfrm>
          <a:custGeom>
            <a:avLst/>
            <a:gdLst>
              <a:gd name="connsiteX0" fmla="*/ 5545394 w 5545394"/>
              <a:gd name="connsiteY0" fmla="*/ 29496 h 1081548"/>
              <a:gd name="connsiteX1" fmla="*/ 5545394 w 5545394"/>
              <a:gd name="connsiteY1" fmla="*/ 29496 h 1081548"/>
              <a:gd name="connsiteX2" fmla="*/ 0 w 5545394"/>
              <a:gd name="connsiteY2" fmla="*/ 1081548 h 1081548"/>
              <a:gd name="connsiteX3" fmla="*/ 19665 w 5545394"/>
              <a:gd name="connsiteY3" fmla="*/ 0 h 1081548"/>
              <a:gd name="connsiteX4" fmla="*/ 5545394 w 5545394"/>
              <a:gd name="connsiteY4" fmla="*/ 29496 h 108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5394" h="1081548">
                <a:moveTo>
                  <a:pt x="5545394" y="29496"/>
                </a:moveTo>
                <a:lnTo>
                  <a:pt x="5545394" y="29496"/>
                </a:lnTo>
                <a:lnTo>
                  <a:pt x="0" y="1081548"/>
                </a:lnTo>
                <a:lnTo>
                  <a:pt x="19665" y="0"/>
                </a:lnTo>
                <a:lnTo>
                  <a:pt x="5545394" y="29496"/>
                </a:lnTo>
                <a:close/>
              </a:path>
            </a:pathLst>
          </a:custGeom>
          <a:gradFill>
            <a:gsLst>
              <a:gs pos="29000">
                <a:schemeClr val="accent1"/>
              </a:gs>
              <a:gs pos="100000">
                <a:schemeClr val="accent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1988" y="374959"/>
            <a:ext cx="1264886" cy="78333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How many did you get right?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Remember the more you know about MRF and the more you shout about our work the more you can raise!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To keep up-to-date with everything MRF do – keep an eye on the website – </a:t>
            </a:r>
            <a:r>
              <a:rPr lang="en-GB" sz="1800" dirty="0" smtClean="0">
                <a:solidFill>
                  <a:schemeClr val="tx1"/>
                </a:solidFill>
                <a:hlinkClick r:id="rId5"/>
              </a:rPr>
              <a:t>www.meningitis.org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And follow MRF on Facebook, Instagram, Twitter &amp; </a:t>
            </a:r>
            <a:r>
              <a:rPr lang="en-GB" sz="1800" dirty="0" err="1">
                <a:solidFill>
                  <a:schemeClr val="tx1"/>
                </a:solidFill>
              </a:rPr>
              <a:t>L</a:t>
            </a:r>
            <a:r>
              <a:rPr lang="en-GB" sz="1800" dirty="0" err="1" smtClean="0">
                <a:solidFill>
                  <a:schemeClr val="tx1"/>
                </a:solidFill>
              </a:rPr>
              <a:t>inkedin</a:t>
            </a:r>
            <a:r>
              <a:rPr lang="en-GB" sz="1800" dirty="0" smtClean="0">
                <a:solidFill>
                  <a:schemeClr val="tx1"/>
                </a:solidFill>
              </a:rPr>
              <a:t>!</a:t>
            </a: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4651307" y="-24276"/>
            <a:ext cx="7540693" cy="6967242"/>
          </a:xfrm>
        </p:spPr>
      </p:pic>
      <p:sp>
        <p:nvSpPr>
          <p:cNvPr id="9" name="Freeform 8"/>
          <p:cNvSpPr/>
          <p:nvPr/>
        </p:nvSpPr>
        <p:spPr>
          <a:xfrm>
            <a:off x="-285134" y="-68826"/>
            <a:ext cx="7074896" cy="7021624"/>
          </a:xfrm>
          <a:custGeom>
            <a:avLst/>
            <a:gdLst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702740 w 3997465"/>
              <a:gd name="connsiteY2" fmla="*/ 6951058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470312 w 3997465"/>
              <a:gd name="connsiteY2" fmla="*/ 5940519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766128 w 3997465"/>
              <a:gd name="connsiteY2" fmla="*/ 6951059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266057 w 3997465"/>
              <a:gd name="connsiteY2" fmla="*/ 6960871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40460 w 3997465"/>
              <a:gd name="connsiteY0" fmla="*/ 0 h 6967242"/>
              <a:gd name="connsiteX1" fmla="*/ 3997465 w 3997465"/>
              <a:gd name="connsiteY1" fmla="*/ 8092 h 6967242"/>
              <a:gd name="connsiteX2" fmla="*/ 2766128 w 3997465"/>
              <a:gd name="connsiteY2" fmla="*/ 6960871 h 6967242"/>
              <a:gd name="connsiteX3" fmla="*/ 64736 w 3997465"/>
              <a:gd name="connsiteY3" fmla="*/ 6967242 h 6967242"/>
              <a:gd name="connsiteX4" fmla="*/ 0 w 3997465"/>
              <a:gd name="connsiteY4" fmla="*/ 6967242 h 6967242"/>
              <a:gd name="connsiteX5" fmla="*/ 40460 w 3997465"/>
              <a:gd name="connsiteY5" fmla="*/ 0 h 6967242"/>
              <a:gd name="connsiteX0" fmla="*/ 1111034 w 5068039"/>
              <a:gd name="connsiteY0" fmla="*/ 0 h 6977053"/>
              <a:gd name="connsiteX1" fmla="*/ 5068039 w 5068039"/>
              <a:gd name="connsiteY1" fmla="*/ 8092 h 6977053"/>
              <a:gd name="connsiteX2" fmla="*/ 3836702 w 5068039"/>
              <a:gd name="connsiteY2" fmla="*/ 6960871 h 6977053"/>
              <a:gd name="connsiteX3" fmla="*/ 1135310 w 5068039"/>
              <a:gd name="connsiteY3" fmla="*/ 6967242 h 6977053"/>
              <a:gd name="connsiteX4" fmla="*/ 0 w 5068039"/>
              <a:gd name="connsiteY4" fmla="*/ 6977053 h 6977053"/>
              <a:gd name="connsiteX5" fmla="*/ 1111034 w 5068039"/>
              <a:gd name="connsiteY5" fmla="*/ 0 h 6977053"/>
              <a:gd name="connsiteX0" fmla="*/ 33417 w 5068039"/>
              <a:gd name="connsiteY0" fmla="*/ 0 h 7006486"/>
              <a:gd name="connsiteX1" fmla="*/ 5068039 w 5068039"/>
              <a:gd name="connsiteY1" fmla="*/ 37525 h 7006486"/>
              <a:gd name="connsiteX2" fmla="*/ 3836702 w 5068039"/>
              <a:gd name="connsiteY2" fmla="*/ 6990304 h 7006486"/>
              <a:gd name="connsiteX3" fmla="*/ 1135310 w 5068039"/>
              <a:gd name="connsiteY3" fmla="*/ 6996675 h 7006486"/>
              <a:gd name="connsiteX4" fmla="*/ 0 w 5068039"/>
              <a:gd name="connsiteY4" fmla="*/ 7006486 h 7006486"/>
              <a:gd name="connsiteX5" fmla="*/ 33417 w 5068039"/>
              <a:gd name="connsiteY5" fmla="*/ 0 h 700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8039" h="7006486">
                <a:moveTo>
                  <a:pt x="33417" y="0"/>
                </a:moveTo>
                <a:lnTo>
                  <a:pt x="5068039" y="37525"/>
                </a:lnTo>
                <a:lnTo>
                  <a:pt x="3836702" y="6990304"/>
                </a:lnTo>
                <a:lnTo>
                  <a:pt x="1135310" y="6996675"/>
                </a:lnTo>
                <a:lnTo>
                  <a:pt x="0" y="7006486"/>
                </a:lnTo>
                <a:lnTo>
                  <a:pt x="33417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803922" y="-39329"/>
            <a:ext cx="5456903" cy="2713703"/>
          </a:xfrm>
          <a:custGeom>
            <a:avLst/>
            <a:gdLst>
              <a:gd name="connsiteX0" fmla="*/ 0 w 3893574"/>
              <a:gd name="connsiteY0" fmla="*/ 19664 h 2713703"/>
              <a:gd name="connsiteX1" fmla="*/ 0 w 3893574"/>
              <a:gd name="connsiteY1" fmla="*/ 19664 h 2713703"/>
              <a:gd name="connsiteX2" fmla="*/ 3893574 w 3893574"/>
              <a:gd name="connsiteY2" fmla="*/ 2713703 h 2713703"/>
              <a:gd name="connsiteX3" fmla="*/ 3873909 w 3893574"/>
              <a:gd name="connsiteY3" fmla="*/ 0 h 2713703"/>
              <a:gd name="connsiteX4" fmla="*/ 0 w 3893574"/>
              <a:gd name="connsiteY4" fmla="*/ 19664 h 271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3574" h="2713703">
                <a:moveTo>
                  <a:pt x="0" y="19664"/>
                </a:moveTo>
                <a:lnTo>
                  <a:pt x="0" y="19664"/>
                </a:lnTo>
                <a:lnTo>
                  <a:pt x="3893574" y="2713703"/>
                </a:lnTo>
                <a:lnTo>
                  <a:pt x="3873909" y="0"/>
                </a:lnTo>
                <a:lnTo>
                  <a:pt x="0" y="1966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Things to do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1474" y="2691356"/>
            <a:ext cx="3657063" cy="4045133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-285135" y="-49161"/>
            <a:ext cx="7089058" cy="1081548"/>
          </a:xfrm>
          <a:custGeom>
            <a:avLst/>
            <a:gdLst>
              <a:gd name="connsiteX0" fmla="*/ 5545394 w 5545394"/>
              <a:gd name="connsiteY0" fmla="*/ 29496 h 1081548"/>
              <a:gd name="connsiteX1" fmla="*/ 5545394 w 5545394"/>
              <a:gd name="connsiteY1" fmla="*/ 29496 h 1081548"/>
              <a:gd name="connsiteX2" fmla="*/ 0 w 5545394"/>
              <a:gd name="connsiteY2" fmla="*/ 1081548 h 1081548"/>
              <a:gd name="connsiteX3" fmla="*/ 19665 w 5545394"/>
              <a:gd name="connsiteY3" fmla="*/ 0 h 1081548"/>
              <a:gd name="connsiteX4" fmla="*/ 5545394 w 5545394"/>
              <a:gd name="connsiteY4" fmla="*/ 29496 h 1081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5394" h="1081548">
                <a:moveTo>
                  <a:pt x="5545394" y="29496"/>
                </a:moveTo>
                <a:lnTo>
                  <a:pt x="5545394" y="29496"/>
                </a:lnTo>
                <a:lnTo>
                  <a:pt x="0" y="1081548"/>
                </a:lnTo>
                <a:lnTo>
                  <a:pt x="19665" y="0"/>
                </a:lnTo>
                <a:lnTo>
                  <a:pt x="5545394" y="29496"/>
                </a:lnTo>
                <a:close/>
              </a:path>
            </a:pathLst>
          </a:custGeom>
          <a:gradFill>
            <a:gsLst>
              <a:gs pos="29000">
                <a:schemeClr val="accent1"/>
              </a:gs>
              <a:gs pos="100000">
                <a:schemeClr val="accent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1988" y="374959"/>
            <a:ext cx="1264886" cy="78333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1600" dirty="0" smtClean="0">
                <a:solidFill>
                  <a:schemeClr val="accent3"/>
                </a:solidFill>
              </a:rPr>
              <a:t>For your fundraising: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Keep sharing your </a:t>
            </a:r>
            <a:r>
              <a:rPr lang="en-GB" sz="1600" dirty="0" err="1" smtClean="0">
                <a:solidFill>
                  <a:schemeClr val="tx1"/>
                </a:solidFill>
              </a:rPr>
              <a:t>JustGiving</a:t>
            </a:r>
            <a:r>
              <a:rPr lang="en-GB" sz="1600" dirty="0" smtClean="0">
                <a:solidFill>
                  <a:schemeClr val="tx1"/>
                </a:solidFill>
              </a:rPr>
              <a:t>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Keep planning fundraisers – for now and after restrictions are lifted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Stuck for ideas – speak to your Challenge Leader or email students@meningitis.org</a:t>
            </a:r>
          </a:p>
          <a:p>
            <a:r>
              <a:rPr lang="en-GB" sz="1600" dirty="0" smtClean="0">
                <a:solidFill>
                  <a:schemeClr val="accent3"/>
                </a:solidFill>
              </a:rPr>
              <a:t>Virtual fundraising opportunities: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Grab a friend &amp; sign up to Mates for MRF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Know a football fan? – get them signed up to </a:t>
            </a:r>
            <a:r>
              <a:rPr lang="en-GB" sz="1600" dirty="0" err="1" smtClean="0">
                <a:solidFill>
                  <a:schemeClr val="tx1"/>
                </a:solidFill>
              </a:rPr>
              <a:t>goalgiving</a:t>
            </a:r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7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657"/>
            <a:ext cx="12290321" cy="8205544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3948023" y="-78657"/>
            <a:ext cx="8342299" cy="2723534"/>
          </a:xfrm>
          <a:custGeom>
            <a:avLst/>
            <a:gdLst>
              <a:gd name="connsiteX0" fmla="*/ 6719977 w 6754483"/>
              <a:gd name="connsiteY0" fmla="*/ 1837426 h 1837426"/>
              <a:gd name="connsiteX1" fmla="*/ 0 w 6754483"/>
              <a:gd name="connsiteY1" fmla="*/ 8626 h 1837426"/>
              <a:gd name="connsiteX2" fmla="*/ 6754483 w 6754483"/>
              <a:gd name="connsiteY2" fmla="*/ 0 h 1837426"/>
              <a:gd name="connsiteX3" fmla="*/ 6719977 w 6754483"/>
              <a:gd name="connsiteY3" fmla="*/ 1837426 h 183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54483" h="1837426">
                <a:moveTo>
                  <a:pt x="6719977" y="1837426"/>
                </a:moveTo>
                <a:lnTo>
                  <a:pt x="0" y="8626"/>
                </a:lnTo>
                <a:lnTo>
                  <a:pt x="6754483" y="0"/>
                </a:lnTo>
                <a:lnTo>
                  <a:pt x="6719977" y="183742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1988" y="374959"/>
            <a:ext cx="1264886" cy="78333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-1" y="4593654"/>
            <a:ext cx="12241161" cy="2907243"/>
          </a:xfrm>
          <a:custGeom>
            <a:avLst/>
            <a:gdLst>
              <a:gd name="connsiteX0" fmla="*/ 0 w 9242854"/>
              <a:gd name="connsiteY0" fmla="*/ 3253946 h 3262184"/>
              <a:gd name="connsiteX1" fmla="*/ 0 w 9242854"/>
              <a:gd name="connsiteY1" fmla="*/ 782595 h 3262184"/>
              <a:gd name="connsiteX2" fmla="*/ 9242854 w 9242854"/>
              <a:gd name="connsiteY2" fmla="*/ 0 h 3262184"/>
              <a:gd name="connsiteX3" fmla="*/ 9209902 w 9242854"/>
              <a:gd name="connsiteY3" fmla="*/ 3262184 h 3262184"/>
              <a:gd name="connsiteX4" fmla="*/ 0 w 9242854"/>
              <a:gd name="connsiteY4" fmla="*/ 3253946 h 3262184"/>
              <a:gd name="connsiteX0" fmla="*/ 0 w 9209902"/>
              <a:gd name="connsiteY0" fmla="*/ 3253946 h 3262184"/>
              <a:gd name="connsiteX1" fmla="*/ 0 w 9209902"/>
              <a:gd name="connsiteY1" fmla="*/ 782595 h 3262184"/>
              <a:gd name="connsiteX2" fmla="*/ 9165216 w 9209902"/>
              <a:gd name="connsiteY2" fmla="*/ 0 h 3262184"/>
              <a:gd name="connsiteX3" fmla="*/ 9209902 w 9209902"/>
              <a:gd name="connsiteY3" fmla="*/ 3262184 h 3262184"/>
              <a:gd name="connsiteX4" fmla="*/ 0 w 9209902"/>
              <a:gd name="connsiteY4" fmla="*/ 3253946 h 3262184"/>
              <a:gd name="connsiteX0" fmla="*/ 0 w 9165216"/>
              <a:gd name="connsiteY0" fmla="*/ 3253946 h 3253946"/>
              <a:gd name="connsiteX1" fmla="*/ 0 w 9165216"/>
              <a:gd name="connsiteY1" fmla="*/ 782595 h 3253946"/>
              <a:gd name="connsiteX2" fmla="*/ 9165216 w 9165216"/>
              <a:gd name="connsiteY2" fmla="*/ 0 h 3253946"/>
              <a:gd name="connsiteX3" fmla="*/ 9097759 w 9165216"/>
              <a:gd name="connsiteY3" fmla="*/ 3135975 h 3253946"/>
              <a:gd name="connsiteX4" fmla="*/ 0 w 9165216"/>
              <a:gd name="connsiteY4" fmla="*/ 3253946 h 3253946"/>
              <a:gd name="connsiteX0" fmla="*/ 0 w 9165216"/>
              <a:gd name="connsiteY0" fmla="*/ 3253946 h 3271893"/>
              <a:gd name="connsiteX1" fmla="*/ 0 w 9165216"/>
              <a:gd name="connsiteY1" fmla="*/ 782595 h 3271893"/>
              <a:gd name="connsiteX2" fmla="*/ 9165216 w 9165216"/>
              <a:gd name="connsiteY2" fmla="*/ 0 h 3271893"/>
              <a:gd name="connsiteX3" fmla="*/ 9149518 w 9165216"/>
              <a:gd name="connsiteY3" fmla="*/ 3271893 h 3271893"/>
              <a:gd name="connsiteX4" fmla="*/ 0 w 9165216"/>
              <a:gd name="connsiteY4" fmla="*/ 3253946 h 3271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5216" h="3271893">
                <a:moveTo>
                  <a:pt x="0" y="3253946"/>
                </a:moveTo>
                <a:lnTo>
                  <a:pt x="0" y="782595"/>
                </a:lnTo>
                <a:lnTo>
                  <a:pt x="9165216" y="0"/>
                </a:lnTo>
                <a:cubicBezTo>
                  <a:pt x="9159983" y="1090631"/>
                  <a:pt x="9154751" y="2181262"/>
                  <a:pt x="9149518" y="3271893"/>
                </a:cubicBezTo>
                <a:lnTo>
                  <a:pt x="0" y="3253946"/>
                </a:lnTo>
                <a:close/>
              </a:path>
            </a:pathLst>
          </a:custGeom>
          <a:gradFill>
            <a:gsLst>
              <a:gs pos="29000">
                <a:schemeClr val="accent1"/>
              </a:gs>
              <a:gs pos="100000">
                <a:schemeClr val="accent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1" y="5553075"/>
            <a:ext cx="11849099" cy="988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0" i="0" kern="1200">
                <a:solidFill>
                  <a:schemeClr val="tx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algn="r"/>
            <a:r>
              <a:rPr lang="en-US" sz="4000" b="1" dirty="0" smtClean="0">
                <a:solidFill>
                  <a:schemeClr val="bg1"/>
                </a:solidFill>
              </a:rPr>
              <a:t>Thank you for raising £_____ towards MRF’s vital work!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RF">
  <a:themeElements>
    <a:clrScheme name="MRF FINAL">
      <a:dk1>
        <a:srgbClr val="191919"/>
      </a:dk1>
      <a:lt1>
        <a:srgbClr val="FFFFFF"/>
      </a:lt1>
      <a:dk2>
        <a:srgbClr val="191919"/>
      </a:dk2>
      <a:lt2>
        <a:srgbClr val="E7E6E6"/>
      </a:lt2>
      <a:accent1>
        <a:srgbClr val="582C83"/>
      </a:accent1>
      <a:accent2>
        <a:srgbClr val="D22630"/>
      </a:accent2>
      <a:accent3>
        <a:srgbClr val="0AA3AD"/>
      </a:accent3>
      <a:accent4>
        <a:srgbClr val="F2A900"/>
      </a:accent4>
      <a:accent5>
        <a:srgbClr val="3A5DC3"/>
      </a:accent5>
      <a:accent6>
        <a:srgbClr val="A5A5A5"/>
      </a:accent6>
      <a:hlink>
        <a:srgbClr val="582C83"/>
      </a:hlink>
      <a:folHlink>
        <a:srgbClr val="3A5DA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496A6E41-BA07-DC4F-A2F8-5F8FDC84D580}" vid="{EBAE8E76-1FE9-7242-8659-0612872799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MRF</Template>
  <TotalTime>189</TotalTime>
  <Words>264</Words>
  <Application>Microsoft Office PowerPoint</Application>
  <PresentationFormat>Widescreen</PresentationFormat>
  <Paragraphs>25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Roboto</vt:lpstr>
      <vt:lpstr>MRF</vt:lpstr>
      <vt:lpstr>PowerPoint Presentation</vt:lpstr>
      <vt:lpstr>Group activity</vt:lpstr>
      <vt:lpstr>It’s Quiz Time!</vt:lpstr>
      <vt:lpstr>20 questions about MRF</vt:lpstr>
      <vt:lpstr>Things to do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PowerPoint</dc:title>
  <dc:creator>Microsoft Office User</dc:creator>
  <cp:lastModifiedBy>Luke Hardcastle</cp:lastModifiedBy>
  <cp:revision>31</cp:revision>
  <dcterms:created xsi:type="dcterms:W3CDTF">2017-11-04T15:47:17Z</dcterms:created>
  <dcterms:modified xsi:type="dcterms:W3CDTF">2020-07-03T12:53:56Z</dcterms:modified>
  <cp:contentStatus/>
</cp:coreProperties>
</file>