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8953500" cy="7505700"/>
  <p:notesSz cx="6858000" cy="9144000"/>
  <p:embeddedFontLst>
    <p:embeddedFont>
      <p:font typeface="Roboto 2" panose="020B0604020202020204" charset="0"/>
      <p:regular r:id="rId4"/>
    </p:embeddedFont>
    <p:embeddedFont>
      <p:font typeface="Public Sans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 1" panose="020B0604020202020204" charset="0"/>
      <p:regular r:id="rId10"/>
    </p:embeddedFont>
    <p:embeddedFont>
      <p:font typeface="Open Sans" panose="020B0604020202020204" charset="0"/>
      <p:regular r:id="rId11"/>
    </p:embeddedFont>
    <p:embeddedFont>
      <p:font typeface="Public San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94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BD32C-DCD7-45D5-980C-F0873F60B3FE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143000"/>
            <a:ext cx="367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BE93-2724-4285-89CD-0ED748463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9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Replace the image and text with a photo and fact, save as a .</a:t>
            </a:r>
            <a:r>
              <a:rPr lang="en-GB" dirty="0" err="1" smtClean="0"/>
              <a:t>png</a:t>
            </a:r>
            <a:r>
              <a:rPr lang="en-GB" dirty="0" smtClean="0"/>
              <a:t> or. </a:t>
            </a:r>
            <a:r>
              <a:rPr lang="en-GB" smtClean="0"/>
              <a:t>jpg file</a:t>
            </a:r>
            <a:r>
              <a:rPr lang="en-GB" baseline="0" smtClean="0"/>
              <a:t> </a:t>
            </a:r>
            <a:r>
              <a:rPr lang="en-GB" smtClean="0"/>
              <a:t>and then upload to use in social media, on email or anywhere else.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BE93-2724-4285-89CD-0ED748463C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4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l="19567" t="16465" r="12324" b="26439"/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0782" t="19717" b="29823"/>
          <a:stretch>
            <a:fillRect/>
          </a:stretch>
        </p:blipFill>
        <p:spPr>
          <a:xfrm rot="-264381">
            <a:off x="-413410" y="6337507"/>
            <a:ext cx="9969983" cy="398704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413357" y="5306269"/>
            <a:ext cx="2504582" cy="2504572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4058" t="-8482" r="-5913" b="-13642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40000"/>
          </a:blip>
          <a:srcRect t="17941" b="17941"/>
          <a:stretch>
            <a:fillRect/>
          </a:stretch>
        </p:blipFill>
        <p:spPr>
          <a:xfrm>
            <a:off x="915733" y="1747682"/>
            <a:ext cx="2144456" cy="13749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50706" y="5131623"/>
            <a:ext cx="4878499" cy="347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9"/>
              </a:lnSpc>
            </a:pPr>
            <a:r>
              <a:rPr lang="en-US" sz="2063">
                <a:solidFill>
                  <a:srgbClr val="009EB5"/>
                </a:solidFill>
                <a:latin typeface="Roboto 1"/>
              </a:rPr>
              <a:t>- Drop in your quote and name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1070" r="1070"/>
          <a:stretch>
            <a:fillRect/>
          </a:stretch>
        </p:blipFill>
        <p:spPr>
          <a:xfrm>
            <a:off x="225070" y="285646"/>
            <a:ext cx="1444311" cy="14759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l="75" r="75"/>
          <a:stretch>
            <a:fillRect/>
          </a:stretch>
        </p:blipFill>
        <p:spPr>
          <a:xfrm>
            <a:off x="6392548" y="52600"/>
            <a:ext cx="2426410" cy="17162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40000"/>
          </a:blip>
          <a:srcRect t="17941" b="17941"/>
          <a:stretch>
            <a:fillRect/>
          </a:stretch>
        </p:blipFill>
        <p:spPr>
          <a:xfrm rot="-10800000">
            <a:off x="5047779" y="4097367"/>
            <a:ext cx="2144456" cy="137494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50706" y="2208681"/>
            <a:ext cx="6353548" cy="270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4"/>
              </a:lnSpc>
            </a:pPr>
            <a:r>
              <a:rPr lang="en-US" sz="3459">
                <a:solidFill>
                  <a:srgbClr val="51247A"/>
                </a:solidFill>
                <a:latin typeface="Roboto 2"/>
              </a:rPr>
              <a:t>Ci ut eum volorrum quam fugias ea voluptatur rere voluptati unt volorest, od mintis net optius eictotatent, ut aut re nimag nim que raji expersp dorem serp.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77763" y="6429456"/>
            <a:ext cx="3902707" cy="109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5"/>
              </a:lnSpc>
            </a:pPr>
            <a:r>
              <a:rPr lang="en-US" sz="2412">
                <a:solidFill>
                  <a:srgbClr val="FFFFFF"/>
                </a:solidFill>
                <a:latin typeface="Public Sans"/>
              </a:rPr>
              <a:t>Let’s race to</a:t>
            </a:r>
          </a:p>
          <a:p>
            <a:pPr algn="r">
              <a:lnSpc>
                <a:spcPts val="2895"/>
              </a:lnSpc>
            </a:pPr>
            <a:r>
              <a:rPr lang="en-US" sz="2412">
                <a:solidFill>
                  <a:srgbClr val="FBFBFC"/>
                </a:solidFill>
                <a:latin typeface="Public Sans Bold"/>
              </a:rPr>
              <a:t>#DefeatMeningitis</a:t>
            </a:r>
          </a:p>
          <a:p>
            <a:pPr algn="r">
              <a:lnSpc>
                <a:spcPts val="2895"/>
              </a:lnSpc>
            </a:pPr>
            <a:endParaRPr lang="en-US" sz="2412">
              <a:solidFill>
                <a:srgbClr val="FBFBFC"/>
              </a:solidFill>
              <a:latin typeface="Public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-136341" y="5708730"/>
            <a:ext cx="1950550" cy="53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"/>
              </a:lnSpc>
            </a:pPr>
            <a:r>
              <a:rPr lang="en-US" sz="1052" dirty="0">
                <a:solidFill>
                  <a:srgbClr val="FCFDFE"/>
                </a:solidFill>
                <a:latin typeface="Open Sans"/>
              </a:rPr>
              <a:t>Image space </a:t>
            </a:r>
          </a:p>
          <a:p>
            <a:pPr algn="ctr">
              <a:lnSpc>
                <a:spcPts val="1473"/>
              </a:lnSpc>
            </a:pPr>
            <a:r>
              <a:rPr lang="en-US" sz="1052" dirty="0">
                <a:solidFill>
                  <a:srgbClr val="FCFDFE"/>
                </a:solidFill>
                <a:latin typeface="Open Sans"/>
              </a:rPr>
              <a:t>(drag and drop)</a:t>
            </a:r>
          </a:p>
          <a:p>
            <a:pPr algn="ctr">
              <a:lnSpc>
                <a:spcPts val="1473"/>
              </a:lnSpc>
            </a:pPr>
            <a:r>
              <a:rPr lang="en-US" sz="1052" dirty="0">
                <a:solidFill>
                  <a:srgbClr val="FCFDFE"/>
                </a:solidFill>
                <a:latin typeface="Public Sans Bold"/>
              </a:rPr>
              <a:t>REMOVE THIS LABEL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Roboto 2</vt:lpstr>
      <vt:lpstr>Public Sans Bold</vt:lpstr>
      <vt:lpstr>Calibri</vt:lpstr>
      <vt:lpstr>Roboto 1</vt:lpstr>
      <vt:lpstr>Open Sans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Story-focused Quote MRF v1 (FB)</dc:title>
  <cp:lastModifiedBy>Suzanne Fry</cp:lastModifiedBy>
  <cp:revision>3</cp:revision>
  <dcterms:created xsi:type="dcterms:W3CDTF">2006-08-16T00:00:00Z</dcterms:created>
  <dcterms:modified xsi:type="dcterms:W3CDTF">2022-07-27T13:58:10Z</dcterms:modified>
  <dc:identifier>DAFGTlP8tL0</dc:identifier>
</cp:coreProperties>
</file>